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"/>
  </p:notesMasterIdLst>
  <p:sldIdLst>
    <p:sldId id="256" r:id="rId2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5359" autoAdjust="0"/>
    <p:restoredTop sz="90929"/>
  </p:normalViewPr>
  <p:slideViewPr>
    <p:cSldViewPr>
      <p:cViewPr varScale="1">
        <p:scale>
          <a:sx n="72" d="100"/>
          <a:sy n="72" d="100"/>
        </p:scale>
        <p:origin x="-1536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0A19F8E2-A0C3-43D5-9BEB-D420C884E9AF}" type="datetimeFigureOut">
              <a:rPr lang="en-US" smtClean="0"/>
              <a:t>11/11/2007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41ECBA6-CCEA-4D01-90BB-BFB079B8F1F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41ECBA6-CCEA-4D01-90BB-BFB079B8F1F8}" type="slidenum">
              <a:rPr lang="en-US" smtClean="0"/>
              <a:t>1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A1503ED-2756-40C6-B36D-F5F71C850D75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036C7BF-C5F1-483E-8E09-19D9A885F8F8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496050" y="152400"/>
            <a:ext cx="1962150" cy="59436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152400"/>
            <a:ext cx="5734050" cy="59436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981A9-8A76-4E71-BDB2-98FEEEA6341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B8C645C-7775-4661-97B4-D2560AB60AB4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F15BE5-862E-40E1-ABDB-B009EDE9C3C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219200"/>
            <a:ext cx="38100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19200"/>
            <a:ext cx="3810000" cy="4876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4994C9C-191D-494C-98E9-86E25EA5AB5E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9C6069-AC52-4846-BD03-D5A08040F9C3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CCD81AE-F77D-4FB3-903A-82718C7F6E1C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97037B3-2EE5-40FB-AB9E-441D371193CB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1D4EB4-0652-4353-8BE0-53EE8F95E599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76198EB-10ED-4A26-B6EE-65F4E6D82F70}" type="slidenum">
              <a:rPr lang="en-US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152400"/>
            <a:ext cx="7772400" cy="914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219200"/>
            <a:ext cx="7772400" cy="487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66DA5352-6DB6-4DE9-88E0-6611CA1013D4}" type="slidenum">
              <a:rPr lang="en-US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 Them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41</TotalTime>
  <Words>1</Words>
  <Application>Microsoft PowerPoint</Application>
  <PresentationFormat>On-screen Show (4:3)</PresentationFormat>
  <Paragraphs>1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3" baseType="lpstr">
      <vt:lpstr>Times New Roman</vt:lpstr>
      <vt:lpstr>Office Theme</vt:lpstr>
      <vt:lpstr>Slide 1</vt:lpstr>
    </vt:vector>
  </TitlesOfParts>
  <Company>University of Dayton Research Institute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 Slide Title</dc:title>
  <dc:creator>John S. Loomis</dc:creator>
  <cp:lastModifiedBy>John</cp:lastModifiedBy>
  <cp:revision>1</cp:revision>
  <dcterms:created xsi:type="dcterms:W3CDTF">2001-01-16T01:30:54Z</dcterms:created>
  <dcterms:modified xsi:type="dcterms:W3CDTF">2007-11-12T00:49:25Z</dcterms:modified>
</cp:coreProperties>
</file>

<file path=docProps/thumbnail.jpeg>
</file>